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68" r:id="rId2"/>
    <p:sldId id="262" r:id="rId3"/>
    <p:sldId id="270" r:id="rId4"/>
    <p:sldId id="273" r:id="rId5"/>
  </p:sldIdLst>
  <p:sldSz cx="9144000" cy="6858000" type="screen4x3"/>
  <p:notesSz cx="6797675" cy="9926638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192" autoAdjust="0"/>
    <p:restoredTop sz="94660"/>
  </p:normalViewPr>
  <p:slideViewPr>
    <p:cSldViewPr>
      <p:cViewPr varScale="1">
        <p:scale>
          <a:sx n="68" d="100"/>
          <a:sy n="68" d="100"/>
        </p:scale>
        <p:origin x="-1458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5936"/>
          </a:xfrm>
          <a:prstGeom prst="rect">
            <a:avLst/>
          </a:prstGeom>
        </p:spPr>
        <p:txBody>
          <a:bodyPr vert="horz" lIns="91001" tIns="45501" rIns="91001" bIns="45501" rtlCol="0"/>
          <a:lstStyle>
            <a:lvl1pPr algn="r">
              <a:defRPr sz="1200"/>
            </a:lvl1pPr>
          </a:lstStyle>
          <a:p>
            <a:fld id="{9F2BB700-D04A-4D61-A52A-AF0592F32CA8}" type="datetimeFigureOut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001" tIns="45501" rIns="91001" bIns="45501" rtlCol="0" anchor="ctr"/>
          <a:lstStyle/>
          <a:p>
            <a:endParaRPr lang="ja-JP" altLang="en-US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9768" y="4715351"/>
            <a:ext cx="5438140" cy="4466591"/>
          </a:xfrm>
          <a:prstGeom prst="rect">
            <a:avLst/>
          </a:prstGeom>
        </p:spPr>
        <p:txBody>
          <a:bodyPr vert="horz" lIns="91001" tIns="45501" rIns="91001" bIns="45501" rtlCol="0">
            <a:normAutofit/>
          </a:bodyPr>
          <a:lstStyle/>
          <a:p>
            <a:pPr lvl="0"/>
            <a:r>
              <a:rPr kumimoji="1" lang="ja-JP" altLang="en-US" smtClean="0"/>
              <a:t>マスタ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0" y="9429118"/>
            <a:ext cx="2945659" cy="495935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50443" y="9429118"/>
            <a:ext cx="2945659" cy="495935"/>
          </a:xfrm>
          <a:prstGeom prst="rect">
            <a:avLst/>
          </a:prstGeom>
        </p:spPr>
        <p:txBody>
          <a:bodyPr vert="horz" lIns="91001" tIns="45501" rIns="91001" bIns="45501" rtlCol="0" anchor="b"/>
          <a:lstStyle>
            <a:lvl1pPr algn="r">
              <a:defRPr sz="1200"/>
            </a:lvl1pPr>
          </a:lstStyle>
          <a:p>
            <a:fld id="{77FE3911-FFE8-49C6-A3AB-C162B2E6A8CD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スライド イメージ プレースホルダー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195" name="ノート プレースホルダー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ja-JP" altLang="en-US" smtClean="0"/>
          </a:p>
        </p:txBody>
      </p:sp>
      <p:sp>
        <p:nvSpPr>
          <p:cNvPr id="8196" name="スライド番号プレースホルダー 1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73CF70A-3009-4A2C-963C-341ADDB1CFD9}" type="slidenum">
              <a:rPr lang="ja-JP" altLang="en-US"/>
              <a:pPr/>
              <a:t>1</a:t>
            </a:fld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1497362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28383122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5890391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769421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3391509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215844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4897853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359244346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211315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40223342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BAB1AB-E856-401E-A166-BECF75E04E11}" type="datetimeFigureOut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779401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BAB1AB-E856-401E-A166-BECF75E04E11}" type="datetimeFigureOut">
              <a:rPr kumimoji="1" lang="ja-JP" altLang="en-US" smtClean="0"/>
              <a:pPr/>
              <a:t>2018/1/22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5D4EE9-1767-44D0-BFEA-0F99FFDA78F7}" type="slidenum">
              <a:rPr kumimoji="1" lang="ja-JP" altLang="en-US" smtClean="0"/>
              <a:pPr/>
              <a:t>&lt;#&gt;</a:t>
            </a:fld>
            <a:endParaRPr kumimoji="1" lang="ja-JP" altLang="en-US"/>
          </a:p>
        </p:txBody>
      </p:sp>
    </p:spTree>
    <p:extLst>
      <p:ext uri="{BB962C8B-B14F-4D97-AF65-F5344CB8AC3E}">
        <p14:creationId xmlns="" xmlns:p14="http://schemas.microsoft.com/office/powerpoint/2010/main" val="1508672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&#12471;&#12540;&#12465;&#12531;&#12473;%2002_3%20(1).mp4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1476375" y="2722563"/>
            <a:ext cx="6588125" cy="13001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ja-JP" altLang="en-US" sz="4400" dirty="0" smtClean="0"/>
              <a:t>第</a:t>
            </a:r>
            <a:r>
              <a:rPr lang="en-US" altLang="ja-JP" dirty="0" smtClean="0"/>
              <a:t>31</a:t>
            </a:r>
            <a:r>
              <a:rPr lang="ja-JP" altLang="en-US" sz="4400" dirty="0" smtClean="0"/>
              <a:t>回　</a:t>
            </a:r>
            <a:r>
              <a:rPr lang="en-US" altLang="ja-JP" sz="4400" dirty="0" smtClean="0"/>
              <a:t>Assist</a:t>
            </a:r>
            <a:r>
              <a:rPr lang="ja-JP" altLang="en-US" sz="4400" dirty="0" smtClean="0"/>
              <a:t>勉強会</a:t>
            </a:r>
            <a:endParaRPr lang="ja-JP" altLang="en-US" sz="4400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76375" y="4122738"/>
            <a:ext cx="6899275" cy="1295400"/>
          </a:xfrm>
        </p:spPr>
        <p:txBody>
          <a:bodyPr rtlCol="0">
            <a:normAutofit/>
          </a:bodyPr>
          <a:lstStyle/>
          <a:p>
            <a:pPr eaLnBrk="1" fontAlgn="auto" hangingPunct="1">
              <a:buFont typeface="Arial" panose="020B0604020202020204" pitchFamily="34" charset="0"/>
              <a:buNone/>
              <a:defRPr/>
            </a:pPr>
            <a:r>
              <a:rPr lang="ja-JP" altLang="en-US" sz="3200" b="1" dirty="0" smtClean="0"/>
              <a:t>テーマ　新年度コンテンツのご紹介</a:t>
            </a:r>
            <a:endParaRPr lang="en-US" altLang="ja-JP" sz="3200" b="1" dirty="0" smtClean="0"/>
          </a:p>
        </p:txBody>
      </p:sp>
      <p:pic>
        <p:nvPicPr>
          <p:cNvPr id="7172" name="Picture 3" descr="C:\Users\arisawa\Desktop\Resized\アシスト／欧文ロゴ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650" y="674688"/>
            <a:ext cx="7620000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3" name="スライド番号プレースホルダー 3"/>
          <p:cNvSpPr>
            <a:spLocks noGrp="1"/>
          </p:cNvSpPr>
          <p:nvPr>
            <p:ph type="sldNum" sz="quarter" idx="12"/>
          </p:nvPr>
        </p:nvSpPr>
        <p:spPr bwMode="auto">
          <a:xfrm>
            <a:off x="8347075" y="6237288"/>
            <a:ext cx="520700" cy="365125"/>
          </a:xfrm>
          <a:noFill/>
          <a:ln>
            <a:miter lim="800000"/>
            <a:headEnd/>
            <a:tailEnd/>
          </a:ln>
        </p:spPr>
        <p:txBody>
          <a:bodyPr/>
          <a:lstStyle/>
          <a:p>
            <a:fld id="{FC73A50E-16AA-4804-A9E0-E1DE6D9BCE34}" type="slidenum">
              <a:rPr lang="ja-JP" altLang="en-US"/>
              <a:pPr/>
              <a:t>1</a:t>
            </a:fld>
            <a:endParaRPr lang="ja-JP" alt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785786" y="1000108"/>
            <a:ext cx="678661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■</a:t>
            </a:r>
            <a:r>
              <a:rPr kumimoji="1" lang="en-US" altLang="ja-JP" dirty="0" err="1" smtClean="0"/>
              <a:t>Winpass</a:t>
            </a:r>
            <a:endParaRPr kumimoji="1" lang="en-US" altLang="ja-JP" dirty="0" smtClean="0"/>
          </a:p>
          <a:p>
            <a:r>
              <a:rPr lang="ja-JP" altLang="en-US" sz="1400" dirty="0" smtClean="0"/>
              <a:t>→変更なし。</a:t>
            </a:r>
            <a:endParaRPr lang="en-US" altLang="ja-JP" sz="1400" dirty="0" smtClean="0"/>
          </a:p>
          <a:p>
            <a:r>
              <a:rPr kumimoji="1" lang="en-US" altLang="ja-JP" sz="1400" dirty="0" smtClean="0"/>
              <a:t>※</a:t>
            </a:r>
            <a:r>
              <a:rPr kumimoji="1" lang="ja-JP" altLang="en-US" sz="1400" dirty="0" smtClean="0"/>
              <a:t>ただし、文理からは国語、社会、理科の改定がかかる。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国語は</a:t>
            </a:r>
            <a:r>
              <a:rPr lang="en-US" altLang="ja-JP" sz="1400" dirty="0" smtClean="0"/>
              <a:t>2019</a:t>
            </a:r>
            <a:r>
              <a:rPr lang="ja-JP" altLang="en-US" sz="1400" dirty="0" smtClean="0"/>
              <a:t>年度より新版対応　社会は据え置き</a:t>
            </a:r>
            <a:endParaRPr lang="en-US" altLang="ja-JP" sz="1400" dirty="0" smtClean="0"/>
          </a:p>
          <a:p>
            <a:endParaRPr lang="en-US" altLang="ja-JP" sz="1400" dirty="0" smtClean="0"/>
          </a:p>
          <a:p>
            <a:r>
              <a:rPr lang="ja-JP" altLang="en-US" b="1" dirty="0" smtClean="0"/>
              <a:t>○</a:t>
            </a:r>
            <a:r>
              <a:rPr lang="en-US" altLang="ja-JP" b="1" dirty="0" smtClean="0"/>
              <a:t>Assist</a:t>
            </a:r>
            <a:r>
              <a:rPr lang="ja-JP" altLang="en-US" b="1" dirty="0" smtClean="0"/>
              <a:t>サイト移行スケジュール</a:t>
            </a:r>
            <a:endParaRPr lang="en-US" altLang="ja-JP" b="1" dirty="0" smtClean="0"/>
          </a:p>
          <a:p>
            <a:r>
              <a:rPr lang="en-US" altLang="ja-JP" sz="1400" dirty="0" smtClean="0"/>
              <a:t>2018</a:t>
            </a:r>
            <a:r>
              <a:rPr lang="ja-JP" altLang="en-US" sz="1400" dirty="0" smtClean="0"/>
              <a:t>年</a:t>
            </a:r>
            <a:r>
              <a:rPr lang="en-US" altLang="ja-JP" sz="1400" dirty="0" smtClean="0"/>
              <a:t>4</a:t>
            </a:r>
            <a:r>
              <a:rPr lang="ja-JP" altLang="en-US" sz="1400" dirty="0" smtClean="0"/>
              <a:t>月　旧版</a:t>
            </a:r>
            <a:r>
              <a:rPr lang="en-US" altLang="ja-JP" sz="1400" dirty="0" err="1" smtClean="0"/>
              <a:t>Winpass</a:t>
            </a:r>
            <a:r>
              <a:rPr lang="ja-JP" altLang="en-US" sz="1400" dirty="0" smtClean="0"/>
              <a:t>の公開削除</a:t>
            </a:r>
            <a:endParaRPr lang="en-US" altLang="ja-JP" sz="1400" dirty="0" smtClean="0"/>
          </a:p>
          <a:p>
            <a:r>
              <a:rPr lang="ja-JP" altLang="en-US" sz="1400" dirty="0" smtClean="0"/>
              <a:t>これに伴い、「</a:t>
            </a:r>
            <a:r>
              <a:rPr lang="en-US" altLang="ja-JP" sz="1400" dirty="0" smtClean="0"/>
              <a:t>Winpass2016</a:t>
            </a:r>
            <a:r>
              <a:rPr lang="ja-JP" altLang="en-US" sz="1400" dirty="0" smtClean="0"/>
              <a:t>」の名称を「</a:t>
            </a:r>
            <a:r>
              <a:rPr lang="en-US" altLang="ja-JP" sz="1400" dirty="0" err="1" smtClean="0"/>
              <a:t>Winpass</a:t>
            </a:r>
            <a:r>
              <a:rPr lang="ja-JP" altLang="en-US" sz="1400" dirty="0" smtClean="0"/>
              <a:t>」に変更する。</a:t>
            </a:r>
            <a:endParaRPr lang="en-US" altLang="ja-JP" sz="1400" dirty="0" smtClean="0"/>
          </a:p>
          <a:p>
            <a:r>
              <a:rPr lang="ja-JP" altLang="en-US" sz="1400" dirty="0" smtClean="0"/>
              <a:t>変更作業が完了したのち、皆様へ一斉メール送信</a:t>
            </a:r>
            <a:endParaRPr lang="en-US" altLang="ja-JP" sz="1400" dirty="0" smtClean="0"/>
          </a:p>
          <a:p>
            <a:r>
              <a:rPr lang="ja-JP" altLang="en-US" sz="1400" dirty="0" smtClean="0"/>
              <a:t>・テンプレートは従来通り利用できる。</a:t>
            </a:r>
            <a:endParaRPr lang="en-US" altLang="ja-JP" sz="1400" dirty="0" smtClean="0"/>
          </a:p>
          <a:p>
            <a:r>
              <a:rPr lang="ja-JP" altLang="en-US" sz="1400" dirty="0" smtClean="0"/>
              <a:t>・変更作業をまたぐ学習課題についても、事前に出した課題をそのまま継承する。</a:t>
            </a:r>
            <a:endParaRPr lang="en-US" altLang="ja-JP" sz="1400" dirty="0" smtClean="0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28596" y="428604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2017</a:t>
            </a:r>
            <a:r>
              <a:rPr kumimoji="1" lang="ja-JP" altLang="en-US" dirty="0" smtClean="0"/>
              <a:t>年度との変更点①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85786" y="4143380"/>
            <a:ext cx="6143668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■</a:t>
            </a:r>
            <a:r>
              <a:rPr lang="ja-JP" altLang="en-US" dirty="0" smtClean="0"/>
              <a:t>教科書トレーニング</a:t>
            </a:r>
            <a:endParaRPr kumimoji="1" lang="en-US" altLang="ja-JP" dirty="0" smtClean="0"/>
          </a:p>
          <a:p>
            <a:r>
              <a:rPr lang="ja-JP" altLang="en-US" sz="1400" dirty="0" smtClean="0"/>
              <a:t>→社会（帝国　教出　日文）</a:t>
            </a:r>
            <a:endParaRPr lang="en-US" altLang="ja-JP" sz="1400" dirty="0" smtClean="0"/>
          </a:p>
          <a:p>
            <a:r>
              <a:rPr lang="ja-JP" altLang="en-US" sz="1400" dirty="0" smtClean="0"/>
              <a:t>　 理科（大日本　東書）の作成</a:t>
            </a:r>
            <a:endParaRPr lang="en-US" altLang="ja-JP" sz="1400" dirty="0" smtClean="0"/>
          </a:p>
          <a:p>
            <a:r>
              <a:rPr kumimoji="1" lang="en-US" altLang="ja-JP" sz="1400" dirty="0" smtClean="0"/>
              <a:t>※</a:t>
            </a:r>
            <a:r>
              <a:rPr kumimoji="1" lang="ja-JP" altLang="en-US" sz="1400" dirty="0" smtClean="0"/>
              <a:t>年度途中の追加リリース（３月　５月　９月の分割リリース）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テンプレートは教材リリース毎に作成、追加されていきます。</a:t>
            </a:r>
            <a:endParaRPr lang="en-US" altLang="ja-JP" sz="1400" dirty="0" smtClean="0"/>
          </a:p>
          <a:p>
            <a:endParaRPr kumimoji="1" lang="en-US" altLang="ja-JP" sz="1400" dirty="0" smtClean="0"/>
          </a:p>
          <a:p>
            <a:r>
              <a:rPr kumimoji="1" lang="ja-JP" altLang="en-US" sz="1400" dirty="0" smtClean="0"/>
              <a:t>確認テスト作成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英語・数学の教科書トレーニング用確認テストの作成</a:t>
            </a:r>
            <a:endParaRPr kumimoji="1" lang="en-US" altLang="ja-JP" sz="1400" dirty="0" smtClean="0"/>
          </a:p>
          <a:p>
            <a:r>
              <a:rPr lang="ja-JP" altLang="en-US" sz="1400" dirty="0" smtClean="0"/>
              <a:t>→分割リリース　初回は５月予定</a:t>
            </a:r>
            <a:endParaRPr kumimoji="1" lang="ja-JP" altLang="en-US" sz="1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28596" y="428604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2017</a:t>
            </a:r>
            <a:r>
              <a:rPr kumimoji="1" lang="ja-JP" altLang="en-US" dirty="0" smtClean="0"/>
              <a:t>年度との変更点②</a:t>
            </a:r>
            <a:endParaRPr kumimoji="1" lang="ja-JP" altLang="en-US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714348" y="928670"/>
            <a:ext cx="7429552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■</a:t>
            </a:r>
            <a:r>
              <a:rPr lang="ja-JP" altLang="en-US" dirty="0" smtClean="0"/>
              <a:t>ホントにわかる～</a:t>
            </a:r>
            <a:endParaRPr kumimoji="1" lang="en-US" altLang="ja-JP" dirty="0" smtClean="0"/>
          </a:p>
          <a:p>
            <a:r>
              <a:rPr lang="ja-JP" altLang="en-US" sz="1400" dirty="0" smtClean="0"/>
              <a:t>→表紙改定　細微な修正（別紙参照）</a:t>
            </a:r>
            <a:endParaRPr lang="en-US" altLang="ja-JP" sz="1400" dirty="0" smtClean="0"/>
          </a:p>
          <a:p>
            <a:r>
              <a:rPr kumimoji="1" lang="ja-JP" altLang="en-US" sz="1400" dirty="0" smtClean="0"/>
              <a:t>映像は旧版、新版ともに公開</a:t>
            </a:r>
            <a:endParaRPr kumimoji="1" lang="en-US" altLang="ja-JP" sz="1400" dirty="0" smtClean="0"/>
          </a:p>
          <a:p>
            <a:endParaRPr lang="en-US" altLang="ja-JP" sz="1400" dirty="0" smtClean="0"/>
          </a:p>
          <a:p>
            <a:r>
              <a:rPr kumimoji="1" lang="en-US" altLang="ja-JP" sz="1400" dirty="0" smtClean="0"/>
              <a:t>2018</a:t>
            </a:r>
            <a:r>
              <a:rPr kumimoji="1" lang="ja-JP" altLang="en-US" sz="1400" dirty="0" smtClean="0"/>
              <a:t>年</a:t>
            </a:r>
            <a:r>
              <a:rPr lang="en-US" altLang="ja-JP" sz="1400" dirty="0" smtClean="0"/>
              <a:t>3</a:t>
            </a:r>
            <a:r>
              <a:rPr kumimoji="1" lang="ja-JP" altLang="en-US" sz="1400" dirty="0" smtClean="0"/>
              <a:t>月より発注分については新版供給</a:t>
            </a:r>
            <a:endParaRPr kumimoji="1" lang="en-US" altLang="ja-JP" sz="1400" dirty="0" smtClean="0"/>
          </a:p>
          <a:p>
            <a:endParaRPr lang="en-US" altLang="ja-JP" sz="1400" dirty="0" smtClean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28596" y="3058539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2018</a:t>
            </a:r>
            <a:r>
              <a:rPr lang="ja-JP" altLang="en-US" dirty="0" smtClean="0"/>
              <a:t>年度機能変更</a:t>
            </a:r>
            <a:endParaRPr kumimoji="1" lang="ja-JP" altLang="en-US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785786" y="3630043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■英単語シャッフルテストを教科書トレーニングに準拠</a:t>
            </a:r>
            <a:endParaRPr kumimoji="1" lang="en-US" altLang="ja-JP" dirty="0" smtClean="0"/>
          </a:p>
          <a:p>
            <a:r>
              <a:rPr lang="ja-JP" altLang="en-US" sz="1400" dirty="0" smtClean="0"/>
              <a:t>　　　</a:t>
            </a:r>
            <a:r>
              <a:rPr lang="en-US" altLang="ja-JP" sz="1400" dirty="0" smtClean="0"/>
              <a:t>2018</a:t>
            </a:r>
            <a:r>
              <a:rPr lang="ja-JP" altLang="en-US" sz="1400" dirty="0" smtClean="0"/>
              <a:t>年</a:t>
            </a:r>
            <a:r>
              <a:rPr lang="en-US" altLang="ja-JP" sz="1400" dirty="0" smtClean="0"/>
              <a:t>4</a:t>
            </a:r>
            <a:r>
              <a:rPr lang="ja-JP" altLang="en-US" sz="1400" dirty="0" smtClean="0"/>
              <a:t>月予定</a:t>
            </a:r>
            <a:endParaRPr kumimoji="1" lang="en-US" altLang="ja-JP" sz="1400" dirty="0" smtClean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785786" y="4201547"/>
            <a:ext cx="792961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■春期講習教材</a:t>
            </a:r>
            <a:endParaRPr kumimoji="1" lang="en-US" altLang="ja-JP" dirty="0" smtClean="0"/>
          </a:p>
          <a:p>
            <a:r>
              <a:rPr lang="ja-JP" altLang="en-US" sz="1400" dirty="0" smtClean="0"/>
              <a:t>　　　</a:t>
            </a:r>
            <a:r>
              <a:rPr lang="en-US" altLang="ja-JP" sz="1400" dirty="0" smtClean="0"/>
              <a:t>2018</a:t>
            </a:r>
            <a:r>
              <a:rPr lang="ja-JP" altLang="en-US" sz="1400" dirty="0" smtClean="0"/>
              <a:t>年</a:t>
            </a:r>
            <a:r>
              <a:rPr lang="en-US" altLang="ja-JP" sz="1400" dirty="0" smtClean="0"/>
              <a:t>3</a:t>
            </a:r>
            <a:r>
              <a:rPr lang="ja-JP" altLang="en-US" sz="1400" dirty="0" smtClean="0"/>
              <a:t>月サイト内より削除予定</a:t>
            </a:r>
            <a:endParaRPr kumimoji="1" lang="en-US" altLang="ja-JP" sz="1400" dirty="0" smtClean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785786" y="4844489"/>
            <a:ext cx="757242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 smtClean="0"/>
              <a:t>■</a:t>
            </a:r>
            <a:r>
              <a:rPr lang="ja-JP" altLang="en-US" dirty="0" smtClean="0"/>
              <a:t>小学生低学年・低学力向け算数教材　</a:t>
            </a:r>
            <a:r>
              <a:rPr lang="en-US" altLang="ja-JP" dirty="0" smtClean="0"/>
              <a:t>2018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月リリース予定</a:t>
            </a:r>
            <a:endParaRPr lang="en-US" altLang="ja-JP" dirty="0" smtClean="0"/>
          </a:p>
          <a:p>
            <a:r>
              <a:rPr lang="ja-JP" altLang="en-US" sz="1400" dirty="0" smtClean="0"/>
              <a:t>「ランドセル」のドリル教材を低学年・低学力に向けて開発中</a:t>
            </a:r>
            <a:endParaRPr lang="en-US" altLang="ja-JP" sz="1400" dirty="0" smtClean="0"/>
          </a:p>
          <a:p>
            <a:r>
              <a:rPr lang="ja-JP" altLang="en-US" sz="1400" dirty="0" smtClean="0"/>
              <a:t>小１～６対象</a:t>
            </a:r>
            <a:endParaRPr lang="en-US" altLang="ja-JP" sz="1400" dirty="0" smtClean="0"/>
          </a:p>
          <a:p>
            <a:endParaRPr lang="en-US" altLang="ja-JP" dirty="0" smtClean="0"/>
          </a:p>
        </p:txBody>
      </p:sp>
      <p:sp>
        <p:nvSpPr>
          <p:cNvPr id="11" name="正方形/長方形 10">
            <a:hlinkClick r:id="rId2" action="ppaction://hlinkfile"/>
          </p:cNvPr>
          <p:cNvSpPr/>
          <p:nvPr/>
        </p:nvSpPr>
        <p:spPr>
          <a:xfrm>
            <a:off x="4429124" y="5572140"/>
            <a:ext cx="2928958" cy="57150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b="1" dirty="0" smtClean="0"/>
              <a:t>サンプル動画</a:t>
            </a:r>
            <a:endParaRPr kumimoji="1" lang="ja-JP" altLang="en-US" b="1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/>
          <p:cNvSpPr txBox="1"/>
          <p:nvPr/>
        </p:nvSpPr>
        <p:spPr>
          <a:xfrm>
            <a:off x="428596" y="428604"/>
            <a:ext cx="3786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 smtClean="0"/>
              <a:t>2018</a:t>
            </a:r>
            <a:r>
              <a:rPr lang="ja-JP" altLang="en-US" dirty="0" smtClean="0"/>
              <a:t>年度機能変更一覧</a:t>
            </a:r>
            <a:endParaRPr kumimoji="1" lang="ja-JP" altLang="en-US" dirty="0"/>
          </a:p>
        </p:txBody>
      </p:sp>
      <p:graphicFrame>
        <p:nvGraphicFramePr>
          <p:cNvPr id="5" name="表 4"/>
          <p:cNvGraphicFramePr>
            <a:graphicFrameLocks noGrp="1"/>
          </p:cNvGraphicFramePr>
          <p:nvPr/>
        </p:nvGraphicFramePr>
        <p:xfrm>
          <a:off x="642910" y="928670"/>
          <a:ext cx="8001057" cy="5491480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857257"/>
                <a:gridCol w="1785950"/>
                <a:gridCol w="1785950"/>
                <a:gridCol w="1785950"/>
                <a:gridCol w="1785950"/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kumimoji="1" lang="en-US" altLang="ja-JP" dirty="0" err="1" smtClean="0"/>
                        <a:t>Winpass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kumimoji="1" lang="ja-JP" altLang="en-US" dirty="0" smtClean="0"/>
                        <a:t>教トレ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kumimoji="1" lang="ja-JP" altLang="en-US" dirty="0" smtClean="0"/>
                        <a:t>ほんわか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1"/>
                      <a:r>
                        <a:rPr kumimoji="1" lang="ja-JP" altLang="en-US" dirty="0" smtClean="0"/>
                        <a:t>その他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2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Winpass2016</a:t>
                      </a:r>
                      <a:r>
                        <a:rPr kumimoji="1" lang="ja-JP" altLang="en-US" dirty="0" smtClean="0"/>
                        <a:t>のまま利用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3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en-US" altLang="ja-JP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社会・理科動画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英数単元テスト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第一弾リリース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新版販売開始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新版映像リリース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旧版と２本立て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春期教材削除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4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 err="1" smtClean="0"/>
                        <a:t>Winpass</a:t>
                      </a:r>
                      <a:r>
                        <a:rPr kumimoji="1" lang="ja-JP" altLang="en-US" dirty="0" smtClean="0"/>
                        <a:t>の削除と</a:t>
                      </a:r>
                      <a:r>
                        <a:rPr kumimoji="1" lang="en-US" altLang="ja-JP" dirty="0" smtClean="0"/>
                        <a:t>Winpass2016</a:t>
                      </a:r>
                      <a:r>
                        <a:rPr kumimoji="1" lang="ja-JP" altLang="en-US" dirty="0" smtClean="0"/>
                        <a:t>の名称変更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英単語シャッフルテストを教トレに準拠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ランドセルドリル動画リリース</a:t>
                      </a:r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dirty="0" smtClean="0"/>
                        <a:t>5</a:t>
                      </a:r>
                      <a:r>
                        <a:rPr kumimoji="1" lang="ja-JP" altLang="en-US" dirty="0" smtClean="0"/>
                        <a:t>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社会・理科動画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英数単元テスト</a:t>
                      </a:r>
                      <a:endParaRPr kumimoji="1" lang="en-US" altLang="ja-JP" dirty="0" smtClean="0"/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dirty="0" smtClean="0"/>
                        <a:t>第二弾リリース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この先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社会・理科動画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英数単元テスト</a:t>
                      </a:r>
                      <a:endParaRPr kumimoji="1" lang="en-US" altLang="ja-JP" dirty="0" smtClean="0"/>
                    </a:p>
                    <a:p>
                      <a:r>
                        <a:rPr kumimoji="1" lang="ja-JP" altLang="en-US" dirty="0" smtClean="0"/>
                        <a:t>（９月予定）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ja-JP" altLang="en-US" dirty="0" smtClean="0"/>
                        <a:t>英検２級コンテンツ（８月予定）</a:t>
                      </a:r>
                      <a:endParaRPr kumimoji="1" lang="ja-JP" altLang="en-US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672</TotalTime>
  <Words>179</Words>
  <Application>Microsoft Office PowerPoint</Application>
  <PresentationFormat>画面に合わせる (4:3)</PresentationFormat>
  <Paragraphs>68</Paragraphs>
  <Slides>4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5" baseType="lpstr">
      <vt:lpstr>Office ​​テーマ</vt:lpstr>
      <vt:lpstr>第31回　Assist勉強会</vt:lpstr>
      <vt:lpstr>スライド 2</vt:lpstr>
      <vt:lpstr>スライド 3</vt:lpstr>
      <vt:lpstr>スライド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がくげい デジタル教材パック 提案書</dc:title>
  <dc:creator>香川千尋</dc:creator>
  <cp:lastModifiedBy>S A</cp:lastModifiedBy>
  <cp:revision>140</cp:revision>
  <cp:lastPrinted>2017-02-09T00:22:58Z</cp:lastPrinted>
  <dcterms:created xsi:type="dcterms:W3CDTF">2015-09-18T21:59:09Z</dcterms:created>
  <dcterms:modified xsi:type="dcterms:W3CDTF">2018-01-22T06:00:48Z</dcterms:modified>
</cp:coreProperties>
</file>